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7" r:id="rId1"/>
  </p:sldMasterIdLst>
  <p:sldIdLst>
    <p:sldId id="256" r:id="rId2"/>
    <p:sldId id="257" r:id="rId3"/>
    <p:sldId id="278" r:id="rId4"/>
    <p:sldId id="277" r:id="rId5"/>
    <p:sldId id="261" r:id="rId6"/>
    <p:sldId id="262" r:id="rId7"/>
    <p:sldId id="263" r:id="rId8"/>
    <p:sldId id="266" r:id="rId9"/>
    <p:sldId id="265" r:id="rId10"/>
    <p:sldId id="267" r:id="rId11"/>
    <p:sldId id="268" r:id="rId12"/>
    <p:sldId id="273" r:id="rId13"/>
    <p:sldId id="274" r:id="rId14"/>
    <p:sldId id="264" r:id="rId15"/>
    <p:sldId id="276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ован" initials="В" lastIdx="0" clrIdx="0">
    <p:extLst>
      <p:ext uri="{19B8F6BF-5375-455C-9EA6-DF929625EA0E}">
        <p15:presenceInfo xmlns="" xmlns:p15="http://schemas.microsoft.com/office/powerpoint/2012/main" userId="Вова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1336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1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192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2401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76722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0762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6277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922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271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78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1830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487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754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417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947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301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BC3BD-61D0-4EB8-B540-A7296E0974EA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ACE1BC-0EA8-4D8A-A6AE-0F2F3F068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083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  <p:sldLayoutId id="2147484051" r:id="rId14"/>
    <p:sldLayoutId id="2147484052" r:id="rId15"/>
    <p:sldLayoutId id="214748405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724627"/>
            <a:ext cx="8915399" cy="305275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           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3" y="11875"/>
            <a:ext cx="5200339" cy="1450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35241" y="1158411"/>
            <a:ext cx="2525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 студентки 2 курса, группы «А»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специальность:44.02.02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Дудка О.С., Колесник Т.И.,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Халилова Р.Р.,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Сабирова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З.О.к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73" y="1100797"/>
            <a:ext cx="7214886" cy="45227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6592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43" y="312516"/>
            <a:ext cx="8241175" cy="6157732"/>
          </a:xfrm>
        </p:spPr>
      </p:pic>
    </p:spTree>
    <p:extLst>
      <p:ext uri="{BB962C8B-B14F-4D97-AF65-F5344CB8AC3E}">
        <p14:creationId xmlns="" xmlns:p14="http://schemas.microsoft.com/office/powerpoint/2010/main" val="21237764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731" y="358816"/>
            <a:ext cx="8599990" cy="6076709"/>
          </a:xfrm>
        </p:spPr>
      </p:pic>
    </p:spTree>
    <p:extLst>
      <p:ext uri="{BB962C8B-B14F-4D97-AF65-F5344CB8AC3E}">
        <p14:creationId xmlns="" xmlns:p14="http://schemas.microsoft.com/office/powerpoint/2010/main" val="3691922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551" y="266218"/>
            <a:ext cx="8581985" cy="64470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1358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48" y="0"/>
            <a:ext cx="1034714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58280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Полезные ископаемые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35" t="6218" r="16662" b="5592"/>
          <a:stretch/>
        </p:blipFill>
        <p:spPr>
          <a:xfrm>
            <a:off x="1539433" y="1218627"/>
            <a:ext cx="2509682" cy="249433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548" y="1351731"/>
            <a:ext cx="2600299" cy="23612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932" y="1568212"/>
            <a:ext cx="2576244" cy="21447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83" y="4231267"/>
            <a:ext cx="2398430" cy="24804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872" y="4374023"/>
            <a:ext cx="2466975" cy="21949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544" y="4467828"/>
            <a:ext cx="2576243" cy="21546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553644" y="1167065"/>
            <a:ext cx="155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Золото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9421792" y="4099225"/>
            <a:ext cx="1682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Алмазы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007261" y="4099225"/>
            <a:ext cx="1469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Уран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210765" y="4099225"/>
            <a:ext cx="1469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Медь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1265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284" y="196771"/>
            <a:ext cx="9363919" cy="64239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4842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06" y="185195"/>
            <a:ext cx="9444942" cy="6481821"/>
          </a:xfrm>
        </p:spPr>
      </p:pic>
    </p:spTree>
    <p:extLst>
      <p:ext uri="{BB962C8B-B14F-4D97-AF65-F5344CB8AC3E}">
        <p14:creationId xmlns="" xmlns:p14="http://schemas.microsoft.com/office/powerpoint/2010/main" val="3235353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58" y="216568"/>
            <a:ext cx="9793705" cy="6376737"/>
          </a:xfrm>
        </p:spPr>
      </p:pic>
    </p:spTree>
    <p:extLst>
      <p:ext uri="{BB962C8B-B14F-4D97-AF65-F5344CB8AC3E}">
        <p14:creationId xmlns="" xmlns:p14="http://schemas.microsoft.com/office/powerpoint/2010/main" val="3862481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                     </a:t>
            </a:r>
            <a:r>
              <a:rPr lang="ru-RU" b="1" u="sng" dirty="0" smtClean="0">
                <a:solidFill>
                  <a:srgbClr val="0070C0"/>
                </a:solidFill>
              </a:rPr>
              <a:t>Зона тайги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Самая большая по площади  природная зона России. Она протянулась широкой непрерывной полосой  от западных границ почти до побережья Тихого океана. Тайга России могла бы покрыть почти всю Европу – целую часть света.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u="sng" dirty="0" smtClean="0">
                <a:solidFill>
                  <a:srgbClr val="0070C0"/>
                </a:solidFill>
              </a:rPr>
              <a:t>Климатические условия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Зима –30 градусов. Лето +35 градусов. Устойчивые морозы при маломощном  снежном покрове способствует сохранению, а в некоторых случаях накоплению многолетней мерзлоты грунтов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Объект 2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213" y="243068"/>
            <a:ext cx="7951807" cy="6273479"/>
          </a:xfrm>
        </p:spPr>
      </p:pic>
    </p:spTree>
    <p:extLst>
      <p:ext uri="{BB962C8B-B14F-4D97-AF65-F5344CB8AC3E}">
        <p14:creationId xmlns="" xmlns:p14="http://schemas.microsoft.com/office/powerpoint/2010/main" val="398635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32" y="219920"/>
            <a:ext cx="8935654" cy="63892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79453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89" y="196770"/>
            <a:ext cx="9502815" cy="6308201"/>
          </a:xfrm>
        </p:spPr>
      </p:pic>
    </p:spTree>
    <p:extLst>
      <p:ext uri="{BB962C8B-B14F-4D97-AF65-F5344CB8AC3E}">
        <p14:creationId xmlns="" xmlns:p14="http://schemas.microsoft.com/office/powerpoint/2010/main" val="1991833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709" y="185195"/>
            <a:ext cx="9421792" cy="6458673"/>
          </a:xfrm>
        </p:spPr>
      </p:pic>
    </p:spTree>
    <p:extLst>
      <p:ext uri="{BB962C8B-B14F-4D97-AF65-F5344CB8AC3E}">
        <p14:creationId xmlns="" xmlns:p14="http://schemas.microsoft.com/office/powerpoint/2010/main" val="710084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651" y="968396"/>
            <a:ext cx="8113853" cy="5455553"/>
          </a:xfrm>
        </p:spPr>
      </p:pic>
      <p:sp>
        <p:nvSpPr>
          <p:cNvPr id="6" name="TextBox 5"/>
          <p:cNvSpPr txBox="1"/>
          <p:nvPr/>
        </p:nvSpPr>
        <p:spPr>
          <a:xfrm>
            <a:off x="2395959" y="416688"/>
            <a:ext cx="6840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000" dirty="0" smtClean="0">
                <a:solidFill>
                  <a:srgbClr val="0070C0"/>
                </a:solidFill>
              </a:rPr>
              <a:t>Зона смешанных и широколиственных лесов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17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302</TotalTime>
  <Words>108</Words>
  <Application>Microsoft Office PowerPoint</Application>
  <PresentationFormat>Произвольный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              </vt:lpstr>
      <vt:lpstr>Слайд 2</vt:lpstr>
      <vt:lpstr>                     Зона тайги</vt:lpstr>
      <vt:lpstr>         Климатические условия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Полезные ископаемые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Лесная зона</dc:title>
  <dc:creator>Вован</dc:creator>
  <cp:lastModifiedBy>123</cp:lastModifiedBy>
  <cp:revision>30</cp:revision>
  <dcterms:created xsi:type="dcterms:W3CDTF">2017-02-28T20:44:56Z</dcterms:created>
  <dcterms:modified xsi:type="dcterms:W3CDTF">2017-05-10T13:05:02Z</dcterms:modified>
</cp:coreProperties>
</file>